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58FFB9C-F84D-4185-B4C1-402050B4A2BE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AD84C-B3C9-4C01-A26E-CAEB689AA13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08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FB9C-F84D-4185-B4C1-402050B4A2BE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AD84C-B3C9-4C01-A26E-CAEB689AA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83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FB9C-F84D-4185-B4C1-402050B4A2BE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AD84C-B3C9-4C01-A26E-CAEB689AA13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4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FB9C-F84D-4185-B4C1-402050B4A2BE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AD84C-B3C9-4C01-A26E-CAEB689AA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04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FB9C-F84D-4185-B4C1-402050B4A2BE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AD84C-B3C9-4C01-A26E-CAEB689AA13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706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FB9C-F84D-4185-B4C1-402050B4A2BE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AD84C-B3C9-4C01-A26E-CAEB689AA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87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FB9C-F84D-4185-B4C1-402050B4A2BE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AD84C-B3C9-4C01-A26E-CAEB689AA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59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FB9C-F84D-4185-B4C1-402050B4A2BE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AD84C-B3C9-4C01-A26E-CAEB689AA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59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FB9C-F84D-4185-B4C1-402050B4A2BE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AD84C-B3C9-4C01-A26E-CAEB689AA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3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FB9C-F84D-4185-B4C1-402050B4A2BE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AD84C-B3C9-4C01-A26E-CAEB689AA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5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FB9C-F84D-4185-B4C1-402050B4A2BE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AD84C-B3C9-4C01-A26E-CAEB689AA13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012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8FFB9C-F84D-4185-B4C1-402050B4A2BE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00AD84C-B3C9-4C01-A26E-CAEB689AA13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382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1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B96E-E63A-48F8-BEB7-B142DB27AC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HR Analytics: Job Change of Data Scientists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BD800D-49E9-4A29-A8CD-7D681C04E6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Ali Edalat</a:t>
            </a:r>
          </a:p>
          <a:p>
            <a:pPr algn="ctr"/>
            <a:r>
              <a:rPr lang="en-US" dirty="0"/>
              <a:t>810199348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4416186-89C9-4B1E-A1E3-00B284B4B7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05"/>
    </mc:Choice>
    <mc:Fallback xmlns="">
      <p:transition spd="slow" advTm="34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E7A59-EED2-4153-9E4C-C15851F6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pairs relationship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CA416A-8270-46FC-898B-AE361AFC1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97" y="2471332"/>
            <a:ext cx="4436104" cy="3372056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01C1DCA-CBA7-4206-A4EF-E506E5406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F4B80B-A7DE-4244-8DC1-160F97F93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18" y="2471331"/>
            <a:ext cx="4757333" cy="3387133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65A3A7D2-5AB5-430F-B988-346EDF85B7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9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02"/>
    </mc:Choice>
    <mc:Fallback xmlns="">
      <p:transition spd="slow" advTm="18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61BF5-384D-40FF-A7FF-F2B359501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pairs relationship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0C86780-4CC9-4B60-89E5-44C3F6CBB9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9937"/>
            <a:ext cx="4777811" cy="388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102E0EF-5185-4037-9CF8-24F37A478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128" y="2817217"/>
            <a:ext cx="7431472" cy="235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BF7F32D-D49E-44BE-9EC3-10E29FE3D4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8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35"/>
    </mc:Choice>
    <mc:Fallback xmlns="">
      <p:transition spd="slow" advTm="33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623CC-F18D-4213-B5AB-6D57DE8D6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and numerical relationship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3F8BD70-BDEE-4369-BEA4-7F02F0CFF0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627" y="1527240"/>
            <a:ext cx="5405155" cy="478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536FA2D-841E-4FB7-BE01-86DF59F898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7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68"/>
    </mc:Choice>
    <mc:Fallback xmlns="">
      <p:transition spd="slow" advTm="41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EBE5-5AC7-4822-9F54-A519A040B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nan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AC2BB-6DCF-4415-B4D5-78C9BFB9A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use median or mean and mode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imputation with regression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38CA716-D0C8-4E03-B92F-EA6196304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0"/>
            <a:ext cx="56959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A0BC97-E514-4A8D-A6A3-8C0B6F371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128" y="2677118"/>
            <a:ext cx="5181600" cy="447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B19038-C703-4D14-A8C9-8347690A7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128" y="3749705"/>
            <a:ext cx="5200650" cy="48577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530BD5C-2BA6-4909-A88D-2FA39C545C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1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09"/>
    </mc:Choice>
    <mc:Fallback xmlns="">
      <p:transition spd="slow" advTm="36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D89D6-ED41-4D8F-9E39-1BF3D555D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730FEAB-2873-4780-A0DB-130CCCA0AE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98" y="2084832"/>
            <a:ext cx="4432922" cy="346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C9A165-740E-4A85-928C-E35EDE5FF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915" y="260775"/>
            <a:ext cx="6294700" cy="648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85184D-52A7-457D-823B-B7624236AC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7915" y="909656"/>
            <a:ext cx="6294700" cy="6038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114EA3-8DD0-4E2F-9347-6898B33E5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7915" y="1774231"/>
            <a:ext cx="6294700" cy="6350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6AEF86-5AAB-45C3-8C9F-4B75A07D78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7915" y="2397794"/>
            <a:ext cx="6294700" cy="5444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7CD62D-D876-4396-BAF2-6DDAA4F7CA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7914" y="3246106"/>
            <a:ext cx="6294701" cy="6394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ED3793-2930-4DE3-8E64-A46F514EA9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7914" y="3916752"/>
            <a:ext cx="6395498" cy="5869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4535A1-CAE6-4025-8CC1-5F106899A2FB}"/>
              </a:ext>
            </a:extLst>
          </p:cNvPr>
          <p:cNvSpPr txBox="1"/>
          <p:nvPr/>
        </p:nvSpPr>
        <p:spPr>
          <a:xfrm flipH="1">
            <a:off x="884705" y="5639502"/>
            <a:ext cx="3687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Boxplot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LocalOutlierFactor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6D2B6F9-8C4B-4405-9EB2-55C343B452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67914" y="4828169"/>
            <a:ext cx="6474142" cy="6730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386C6B-06ED-4401-814E-55EA87E839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67914" y="5465454"/>
            <a:ext cx="6395498" cy="597662"/>
          </a:xfrm>
          <a:prstGeom prst="rect">
            <a:avLst/>
          </a:prstGeom>
        </p:spPr>
      </p:pic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B7884293-F519-4F25-8272-879F5DCB1C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6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92"/>
    </mc:Choice>
    <mc:Fallback xmlns="">
      <p:transition spd="slow" advTm="45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BA8EE-00F4-4B03-9434-63A990DC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4B76D-69B5-4CE3-9DBF-44CC9671E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dirty="0"/>
              <a:t>thanks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FB11FBC-079A-4C2A-90CD-BA0CF8B036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3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68"/>
    </mc:Choice>
    <mc:Fallback xmlns="">
      <p:transition spd="slow" advTm="13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68986-EECB-4745-B738-19ADC0918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22063B-701F-4CDE-8C17-38FF207C5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24384" y="1084082"/>
            <a:ext cx="6334235" cy="27243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264DE4-65F5-4F22-8D3A-DB9638336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317" y="3879399"/>
            <a:ext cx="8164046" cy="2910951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A5E5371-5CA7-452D-9D60-5C5D66B8ED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5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67"/>
    </mc:Choice>
    <mc:Fallback xmlns="">
      <p:transition spd="slow" advTm="24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8BA-CDC0-4628-B4CD-121C6E826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EDA, types and nans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62A274-0829-45EB-A6B5-215D52835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0768" y="1912205"/>
            <a:ext cx="4482654" cy="45255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326D70-C987-4F34-A684-51DFF3107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686" y="2262433"/>
            <a:ext cx="2783859" cy="3495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A6D1AE-6D77-4938-A3C2-05748C858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7810" y="1073523"/>
            <a:ext cx="2740062" cy="5284856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4494E50-68E5-4B6C-92B7-C3FD67361F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39"/>
    </mc:Choice>
    <mc:Fallback xmlns="">
      <p:transition spd="slow" advTm="15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A98C1-380A-4C03-9736-83F245682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3FE0ED-95ED-4714-B924-2A4437DEA5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654" y="1962283"/>
            <a:ext cx="5796753" cy="422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8597F75-422D-46DC-A463-9E9D632403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64"/>
    </mc:Choice>
    <mc:Fallback xmlns="">
      <p:transition spd="slow" advTm="26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937C1-C2CA-4968-964E-A0FBCA26C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7AE37D-6721-4E47-8684-2340EB685B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447" y="2286000"/>
            <a:ext cx="7443244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8327E65-C452-490A-AF35-FF1744DFB7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2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39"/>
    </mc:Choice>
    <mc:Fallback xmlns="">
      <p:transition spd="slow" advTm="19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6C46-C1AA-4009-8F8D-228A17EA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 and target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C692BE1-A3CB-4F79-A867-34E194B187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799" y="585216"/>
            <a:ext cx="5866216" cy="320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190030B-F923-44CC-A728-1FF50B25B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720" y="3429000"/>
            <a:ext cx="58293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5B92EA-3060-4CC9-A50A-83E95BD64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7332" y="4440026"/>
            <a:ext cx="6704668" cy="5279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8BC12B2-544D-470F-AB31-D447BD1890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0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11"/>
    </mc:Choice>
    <mc:Fallback xmlns="">
      <p:transition spd="slow" advTm="32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4CCFF-006B-4680-9F73-4745BB882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260E443-CC66-4460-ABB3-BBF073A2E5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84" y="3266473"/>
            <a:ext cx="5646716" cy="301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A5A946B-891A-41D5-8907-232C51FC8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076" y="325372"/>
            <a:ext cx="58293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309827A-C890-4539-936A-CCE747A542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D6E3E6-8218-4912-A8E2-F5E8ABAF2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450" y="4430269"/>
            <a:ext cx="60007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4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76"/>
    </mc:Choice>
    <mc:Fallback xmlns="">
      <p:transition spd="slow" advTm="25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FBC9A-6448-4ACD-9D37-715A82AFB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 and education level</a:t>
            </a: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7EDCC788-64DD-48DF-B28A-B31901183B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118" y="4246571"/>
            <a:ext cx="4758685" cy="256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>
            <a:extLst>
              <a:ext uri="{FF2B5EF4-FFF2-40B4-BE49-F238E27FC236}">
                <a16:creationId xmlns:a16="http://schemas.microsoft.com/office/drawing/2014/main" id="{EBBA9C38-2CC7-420F-893C-5554CBB3D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3286"/>
            <a:ext cx="4487808" cy="244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>
            <a:extLst>
              <a:ext uri="{FF2B5EF4-FFF2-40B4-BE49-F238E27FC236}">
                <a16:creationId xmlns:a16="http://schemas.microsoft.com/office/drawing/2014/main" id="{EEEDFB6E-3ADE-48E8-B216-CF4507B3D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6" y="4355182"/>
            <a:ext cx="4557119" cy="245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>
            <a:extLst>
              <a:ext uri="{FF2B5EF4-FFF2-40B4-BE49-F238E27FC236}">
                <a16:creationId xmlns:a16="http://schemas.microsoft.com/office/drawing/2014/main" id="{C3B93D47-97BC-4A2A-B7A9-8458247B8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463" y="1895762"/>
            <a:ext cx="4390920" cy="236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>
            <a:extLst>
              <a:ext uri="{FF2B5EF4-FFF2-40B4-BE49-F238E27FC236}">
                <a16:creationId xmlns:a16="http://schemas.microsoft.com/office/drawing/2014/main" id="{392DCA25-16A9-4564-B864-2040133FE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556" y="937192"/>
            <a:ext cx="4348290" cy="236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55845E1-EAC7-44D9-A1DF-2AD3178A7D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8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4"/>
    </mc:Choice>
    <mc:Fallback xmlns="">
      <p:transition spd="slow" advTm="6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18D7-E460-4166-B0DF-54D4CF1F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relevent</a:t>
            </a:r>
            <a:r>
              <a:rPr lang="en-US" sz="4000" dirty="0"/>
              <a:t> experience and education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D87C2912-F664-4070-9AF0-5DCDA7C149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30878"/>
            <a:ext cx="4564107" cy="249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extLst>
              <a:ext uri="{FF2B5EF4-FFF2-40B4-BE49-F238E27FC236}">
                <a16:creationId xmlns:a16="http://schemas.microsoft.com/office/drawing/2014/main" id="{F034B0E6-37AF-4735-9CE0-1A4C10C88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88505"/>
            <a:ext cx="4675695" cy="252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>
            <a:extLst>
              <a:ext uri="{FF2B5EF4-FFF2-40B4-BE49-F238E27FC236}">
                <a16:creationId xmlns:a16="http://schemas.microsoft.com/office/drawing/2014/main" id="{8B44790E-3FEF-4E56-9A60-E807AA023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435" y="1955062"/>
            <a:ext cx="4564107" cy="24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B2A3E0BD-CBAC-48DD-99D0-3CBBA2D63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896" y="461399"/>
            <a:ext cx="4480287" cy="244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>
            <a:extLst>
              <a:ext uri="{FF2B5EF4-FFF2-40B4-BE49-F238E27FC236}">
                <a16:creationId xmlns:a16="http://schemas.microsoft.com/office/drawing/2014/main" id="{6FA41491-A35D-40B5-946A-738E085A1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298" y="4331006"/>
            <a:ext cx="4675696" cy="252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C12BF02-5B09-4D62-8E8A-DB0FE41E56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4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1"/>
    </mc:Choice>
    <mc:Fallback xmlns="">
      <p:transition spd="slow" advTm="11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177</TotalTime>
  <Words>58</Words>
  <Application>Microsoft Office PowerPoint</Application>
  <PresentationFormat>Widescreen</PresentationFormat>
  <Paragraphs>22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Tw Cen MT</vt:lpstr>
      <vt:lpstr>Tw Cen MT Condensed</vt:lpstr>
      <vt:lpstr>Wingdings 3</vt:lpstr>
      <vt:lpstr>Integral</vt:lpstr>
      <vt:lpstr>HR Analytics: Job Change of Data Scientists</vt:lpstr>
      <vt:lpstr>dataset</vt:lpstr>
      <vt:lpstr>EDA, types and nans</vt:lpstr>
      <vt:lpstr>target</vt:lpstr>
      <vt:lpstr>city</vt:lpstr>
      <vt:lpstr>City and target</vt:lpstr>
      <vt:lpstr>gender</vt:lpstr>
      <vt:lpstr>Gender and education level</vt:lpstr>
      <vt:lpstr>relevent experience and education</vt:lpstr>
      <vt:lpstr>categorical pairs relationship</vt:lpstr>
      <vt:lpstr>numerical pairs relationship</vt:lpstr>
      <vt:lpstr>categorical and numerical relationship</vt:lpstr>
      <vt:lpstr>Fill nan</vt:lpstr>
      <vt:lpstr>outliers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 Analytics: Job Change of Data Scientists</dc:title>
  <dc:creator>Ali Edalat</dc:creator>
  <cp:lastModifiedBy>Ali Edalat</cp:lastModifiedBy>
  <cp:revision>22</cp:revision>
  <dcterms:created xsi:type="dcterms:W3CDTF">2021-12-29T14:25:03Z</dcterms:created>
  <dcterms:modified xsi:type="dcterms:W3CDTF">2021-12-29T17:37:54Z</dcterms:modified>
</cp:coreProperties>
</file>